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12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décembre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630" y="2415457"/>
            <a:ext cx="8647269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   1.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Discuss likes and dislikes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815" y="3351755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Discuss preferences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44" y="4369403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3. 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Discuss how often you do something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44" y="5254901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4. Discuss how well you do something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215" y="6140399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5. Conjugate </a:t>
            </a:r>
            <a:r>
              <a:rPr lang="en-US" sz="3100" dirty="0" err="1" smtClean="0">
                <a:latin typeface="Toonish" pitchFamily="2" charset="0"/>
                <a:ea typeface="Toonish" pitchFamily="2" charset="0"/>
              </a:rPr>
              <a:t>er</a:t>
            </a:r>
            <a:r>
              <a:rPr lang="en-US" sz="3100" dirty="0" smtClean="0">
                <a:latin typeface="Toonish" pitchFamily="2" charset="0"/>
                <a:ea typeface="Toonish" pitchFamily="2" charset="0"/>
              </a:rPr>
              <a:t> verbs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6263</TotalTime>
  <Words>48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138</cp:revision>
  <dcterms:created xsi:type="dcterms:W3CDTF">2011-09-14T23:22:57Z</dcterms:created>
  <dcterms:modified xsi:type="dcterms:W3CDTF">2014-12-12T12:50:13Z</dcterms:modified>
</cp:coreProperties>
</file>